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2" r:id="rId2"/>
  </p:sldIdLst>
  <p:sldSz cx="9144000" cy="5143500" type="screen16x9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70"/>
    <a:srgbClr val="000054"/>
    <a:srgbClr val="2121FF"/>
    <a:srgbClr val="0000CC"/>
    <a:srgbClr val="0000FF"/>
    <a:srgbClr val="001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94" autoAdjust="0"/>
    <p:restoredTop sz="86434" autoAdjust="0"/>
  </p:normalViewPr>
  <p:slideViewPr>
    <p:cSldViewPr>
      <p:cViewPr varScale="1">
        <p:scale>
          <a:sx n="76" d="100"/>
          <a:sy n="76" d="100"/>
        </p:scale>
        <p:origin x="204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0FB28-67DF-4F7C-B2DA-22D5588E20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040FF-2EA2-40EC-8516-F8FEBFBE64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7B8AE-3FB4-4AB3-A175-088FE4495B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CDE5A-58B0-4326-860F-3CA0F6E7B6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9724A-9F25-45F7-8103-F06D97B359B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3854A-E822-4E78-AC74-ABF68955A0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6CFF9-E1DA-4DAE-8758-450E3098C4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CD0E8-CCEF-4BB0-BD67-9EEAFC9EEE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5794F-CD94-466A-96CA-3CC721B7067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C98F8-F9C4-4F8F-988C-44BAD09F4C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DF7A3-5B2B-4EDD-846C-43ACA3AB50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AC7F07B-7014-466A-8C1E-22473E5372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7696200" cy="571500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rgbClr val="000054"/>
                </a:solidFill>
                <a:latin typeface="Cambria" pitchFamily="18" charset="0"/>
                <a:ea typeface="Cambria" pitchFamily="18" charset="0"/>
              </a:rPr>
              <a:t>ПРОЕКТ</a:t>
            </a:r>
            <a:br>
              <a:rPr lang="en-US" sz="1600" b="1" dirty="0">
                <a:solidFill>
                  <a:srgbClr val="000054"/>
                </a:solidFill>
                <a:latin typeface="Cambria" pitchFamily="18" charset="0"/>
                <a:ea typeface="Cambria" pitchFamily="18" charset="0"/>
              </a:rPr>
            </a:br>
            <a:r>
              <a:rPr lang="ru-RU" sz="1600" b="1" dirty="0">
                <a:solidFill>
                  <a:srgbClr val="000054"/>
                </a:solidFill>
                <a:latin typeface="Cambria" pitchFamily="18" charset="0"/>
                <a:ea typeface="Cambria" pitchFamily="18" charset="0"/>
              </a:rPr>
              <a:t>РАБОЧИЕ ОРГАНЫ </a:t>
            </a:r>
            <a:br>
              <a:rPr lang="ru-RU" sz="1600" b="1" dirty="0">
                <a:solidFill>
                  <a:srgbClr val="000054"/>
                </a:solidFill>
                <a:latin typeface="Cambria" pitchFamily="18" charset="0"/>
                <a:ea typeface="Cambria" pitchFamily="18" charset="0"/>
              </a:rPr>
            </a:br>
            <a:r>
              <a:rPr lang="ru-RU" sz="1600" b="1" dirty="0">
                <a:solidFill>
                  <a:srgbClr val="000054"/>
                </a:solidFill>
                <a:latin typeface="Cambria" pitchFamily="18" charset="0"/>
                <a:ea typeface="Cambria" pitchFamily="18" charset="0"/>
              </a:rPr>
              <a:t>Общих собраний членов  ОО и РОР СПП СПб: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28600" y="1205121"/>
            <a:ext cx="929640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4013" indent="-354013"/>
            <a:r>
              <a:rPr lang="ru-RU" sz="1500" b="1" dirty="0">
                <a:solidFill>
                  <a:srgbClr val="000066"/>
                </a:solidFill>
                <a:latin typeface="Cambria" pitchFamily="18" charset="0"/>
                <a:ea typeface="Cambria" pitchFamily="18" charset="0"/>
              </a:rPr>
              <a:t>Секретариат:</a:t>
            </a:r>
            <a:endParaRPr lang="ru-RU" sz="1150" b="1" dirty="0">
              <a:latin typeface="Cambria" pitchFamily="18" charset="0"/>
              <a:ea typeface="Cambria" pitchFamily="18" charset="0"/>
            </a:endParaRP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ru-RU" sz="1200" b="1" dirty="0">
                <a:latin typeface="Cambria" pitchFamily="18" charset="0"/>
                <a:ea typeface="Cambria" pitchFamily="18" charset="0"/>
              </a:rPr>
              <a:t>Абызова Екатерина Михайловна – пресс-секретарь исполнительной дирекции  СПП СПб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ru-RU" sz="1200" b="1" dirty="0">
                <a:latin typeface="Cambria" pitchFamily="18" charset="0"/>
                <a:ea typeface="Cambria" pitchFamily="18" charset="0"/>
              </a:rPr>
              <a:t>Пыжова Мария Алексеевна – секретарь-референт исполнительной дирекции  СПП СПб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ru-RU" sz="1200" b="1" dirty="0">
                <a:latin typeface="Cambria" pitchFamily="18" charset="0"/>
                <a:ea typeface="Cambria" pitchFamily="18" charset="0"/>
              </a:rPr>
              <a:t>Фирсова Ирина Александровна - менеджер по связям с общественностью исполнительной дирекции  СПП СПб</a:t>
            </a:r>
            <a:endParaRPr lang="en-US" sz="1200" b="1" dirty="0">
              <a:latin typeface="Cambria" pitchFamily="18" charset="0"/>
              <a:ea typeface="Cambria" pitchFamily="18" charset="0"/>
            </a:endParaRPr>
          </a:p>
          <a:p>
            <a:pPr marL="354013" indent="-171450">
              <a:buFont typeface="Arial" panose="020B0604020202020204" pitchFamily="34" charset="0"/>
              <a:buChar char="•"/>
            </a:pPr>
            <a:endParaRPr lang="ru-RU" sz="12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" y="2075587"/>
            <a:ext cx="891540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b="1" dirty="0">
                <a:solidFill>
                  <a:srgbClr val="000054"/>
                </a:solidFill>
                <a:latin typeface="Cambria" pitchFamily="18" charset="0"/>
                <a:ea typeface="Cambria" pitchFamily="18" charset="0"/>
              </a:rPr>
              <a:t>Счетная комиссия:</a:t>
            </a:r>
            <a:endParaRPr lang="ru-RU" sz="1200" b="1" dirty="0">
              <a:latin typeface="Cambria" pitchFamily="18" charset="0"/>
              <a:ea typeface="Cambria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>
                <a:latin typeface="Cambria" pitchFamily="18" charset="0"/>
                <a:ea typeface="Cambria" pitchFamily="18" charset="0"/>
              </a:rPr>
              <a:t>Евсеев Владимир Иванович – президент НП «Союз литейщиков Санкт-Петербурга»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>
                <a:latin typeface="Cambria" pitchFamily="18" charset="0"/>
                <a:ea typeface="Cambria" pitchFamily="18" charset="0"/>
              </a:rPr>
              <a:t>Рутштейн Вячеслав Ефимович – председатель Совета директоров ООО «Красный химик»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>
                <a:latin typeface="Cambria" pitchFamily="18" charset="0"/>
                <a:ea typeface="Cambria" pitchFamily="18" charset="0"/>
              </a:rPr>
              <a:t>Скачков Михаил Михайлович - генеральный директор Санкт-Петербургской Ассоциации предприятий радиоэлектроники, приборостроения, средств связи и </a:t>
            </a:r>
            <a:r>
              <a:rPr lang="ru-RU" sz="1200" b="1" dirty="0" err="1">
                <a:latin typeface="Cambria" pitchFamily="18" charset="0"/>
                <a:ea typeface="Cambria" pitchFamily="18" charset="0"/>
              </a:rPr>
              <a:t>инфотелекоммуникаций</a:t>
            </a:r>
            <a:endParaRPr lang="ru-RU" sz="12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" y="3028950"/>
            <a:ext cx="8724900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b="1" dirty="0">
                <a:solidFill>
                  <a:srgbClr val="000054"/>
                </a:solidFill>
                <a:latin typeface="Cambria" pitchFamily="18" charset="0"/>
                <a:ea typeface="Cambria" pitchFamily="18" charset="0"/>
              </a:rPr>
              <a:t>Редакционная комиссия: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>
                <a:latin typeface="Cambria" panose="02040503050406030204" pitchFamily="18" charset="0"/>
                <a:ea typeface="Cambria" panose="02040503050406030204" pitchFamily="18" charset="0"/>
              </a:rPr>
              <a:t>Борисов Александр Алексеевич</a:t>
            </a:r>
            <a:r>
              <a:rPr lang="ru-RU" sz="1200" b="1" i="1" dirty="0">
                <a:latin typeface="Cambria" panose="02040503050406030204" pitchFamily="18" charset="0"/>
                <a:ea typeface="Cambria" panose="02040503050406030204" pitchFamily="18" charset="0"/>
              </a:rPr>
              <a:t> – </a:t>
            </a:r>
            <a:r>
              <a:rPr lang="ru-RU" sz="1200" b="1" dirty="0">
                <a:latin typeface="Cambria" panose="02040503050406030204" pitchFamily="18" charset="0"/>
                <a:ea typeface="Cambria" panose="02040503050406030204" pitchFamily="18" charset="0"/>
              </a:rPr>
              <a:t>председатель совета директоров ООО «НТФФ «ПОЛИСАН»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err="1">
                <a:latin typeface="Cambria" panose="02040503050406030204" pitchFamily="18" charset="0"/>
                <a:ea typeface="Cambria" panose="02040503050406030204" pitchFamily="18" charset="0"/>
              </a:rPr>
              <a:t>Гордышевский</a:t>
            </a:r>
            <a:r>
              <a:rPr lang="ru-RU" sz="1200" b="1" dirty="0">
                <a:latin typeface="Cambria" panose="02040503050406030204" pitchFamily="18" charset="0"/>
                <a:ea typeface="Cambria" panose="02040503050406030204" pitchFamily="18" charset="0"/>
              </a:rPr>
              <a:t> Семен Михайлович </a:t>
            </a:r>
            <a:r>
              <a:rPr lang="ru-RU" sz="1200" b="1" i="1" dirty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ru-RU" sz="1200" b="1" dirty="0">
                <a:latin typeface="Cambria" panose="02040503050406030204" pitchFamily="18" charset="0"/>
                <a:ea typeface="Cambria" panose="02040503050406030204" pitchFamily="18" charset="0"/>
              </a:rPr>
              <a:t>председатель правления НП «Экологический Союз»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>
                <a:latin typeface="Cambria" panose="02040503050406030204" pitchFamily="18" charset="0"/>
                <a:ea typeface="Cambria" panose="02040503050406030204" pitchFamily="18" charset="0"/>
              </a:rPr>
              <a:t>Горин Евгений Анатольевич - исполнительный вице-президент СПП СПб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219200" y="4171950"/>
            <a:ext cx="8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900" b="1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Расширенное заседание Президиумов </a:t>
            </a:r>
          </a:p>
          <a:p>
            <a:pPr algn="ctr"/>
            <a:r>
              <a:rPr lang="ru-RU" sz="1650" b="1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ОО и РОР Союза промышленников и предпринимателей Санкт-Петербурга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2512</TotalTime>
  <Words>136</Words>
  <Application>Microsoft Office PowerPoint</Application>
  <PresentationFormat>Экран (16:9)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Cambria</vt:lpstr>
      <vt:lpstr>默认设计模板</vt:lpstr>
      <vt:lpstr>ПРОЕКТ РАБОЧИЕ ОРГАНЫ  Общих собраний членов  ОО и РОР СПП СПб: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Ira</dc:creator>
  <cp:lastModifiedBy>pc_201</cp:lastModifiedBy>
  <cp:revision>118</cp:revision>
  <cp:lastPrinted>1601-01-01T00:00:00Z</cp:lastPrinted>
  <dcterms:created xsi:type="dcterms:W3CDTF">1601-01-01T00:00:00Z</dcterms:created>
  <dcterms:modified xsi:type="dcterms:W3CDTF">2026-02-17T10:43:37Z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